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72" r:id="rId4"/>
    <p:sldId id="274" r:id="rId5"/>
    <p:sldId id="279" r:id="rId6"/>
    <p:sldId id="275" r:id="rId7"/>
    <p:sldId id="276" r:id="rId8"/>
    <p:sldId id="277" r:id="rId9"/>
    <p:sldId id="278" r:id="rId10"/>
    <p:sldId id="280" r:id="rId11"/>
    <p:sldId id="281" r:id="rId12"/>
    <p:sldId id="282" r:id="rId13"/>
    <p:sldId id="287" r:id="rId14"/>
    <p:sldId id="292" r:id="rId15"/>
    <p:sldId id="291" r:id="rId16"/>
    <p:sldId id="283" r:id="rId17"/>
    <p:sldId id="284" r:id="rId18"/>
    <p:sldId id="285" r:id="rId19"/>
    <p:sldId id="286" r:id="rId20"/>
    <p:sldId id="293" r:id="rId21"/>
    <p:sldId id="288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5" d="100"/>
          <a:sy n="105" d="100"/>
        </p:scale>
        <p:origin x="370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5d105.p.ssafy.io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09761" y="-154251"/>
            <a:ext cx="11526698" cy="10902717"/>
            <a:chOff x="7709761" y="-154251"/>
            <a:chExt cx="11526698" cy="109027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9761" y="-154251"/>
              <a:ext cx="11526698" cy="109027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55973" y="4065068"/>
            <a:ext cx="6715584" cy="7803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53517" y="4424977"/>
            <a:ext cx="7178797" cy="1435759"/>
            <a:chOff x="7853517" y="4424977"/>
            <a:chExt cx="7178797" cy="14357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53517" y="4424977"/>
              <a:ext cx="7178797" cy="1435759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E15ED-FB99-4644-9A5E-335170997700}"/>
              </a:ext>
            </a:extLst>
          </p:cNvPr>
          <p:cNvSpPr/>
          <p:nvPr/>
        </p:nvSpPr>
        <p:spPr>
          <a:xfrm>
            <a:off x="8382000" y="5333030"/>
            <a:ext cx="9372600" cy="23184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200" b="1"/>
              <a:t>SSAFY D105 </a:t>
            </a:r>
            <a:r>
              <a:rPr lang="ko-KR" altLang="en-US" sz="3200" b="1"/>
              <a:t>팀 상비책 포팅 메뉴얼</a:t>
            </a:r>
          </a:p>
          <a:p>
            <a:pPr>
              <a:lnSpc>
                <a:spcPct val="150000"/>
              </a:lnSpc>
            </a:pPr>
            <a:r>
              <a:rPr lang="ko-KR" altLang="en-US" sz="2000"/>
              <a:t>박범진</a:t>
            </a:r>
            <a:r>
              <a:rPr lang="en-US" altLang="ko-KR" sz="2000"/>
              <a:t>, </a:t>
            </a:r>
            <a:r>
              <a:rPr lang="ko-KR" altLang="en-US" sz="2000"/>
              <a:t>김대연</a:t>
            </a:r>
            <a:r>
              <a:rPr lang="en-US" altLang="ko-KR" sz="2000"/>
              <a:t>, </a:t>
            </a:r>
            <a:r>
              <a:rPr lang="ko-KR" altLang="en-US" sz="2000"/>
              <a:t>최준성</a:t>
            </a:r>
            <a:r>
              <a:rPr lang="en-US" altLang="ko-KR" sz="2000"/>
              <a:t>, </a:t>
            </a:r>
            <a:r>
              <a:rPr lang="ko-KR" altLang="en-US" sz="2000"/>
              <a:t>김명선</a:t>
            </a:r>
            <a:r>
              <a:rPr lang="en-US" altLang="ko-KR" sz="2000"/>
              <a:t>, </a:t>
            </a:r>
            <a:r>
              <a:rPr lang="ko-KR" altLang="en-US" sz="2000"/>
              <a:t>문일민</a:t>
            </a:r>
            <a:r>
              <a:rPr lang="en-US" altLang="ko-KR" sz="2000"/>
              <a:t>, </a:t>
            </a:r>
            <a:r>
              <a:rPr lang="ko-KR" altLang="en-US" sz="2000"/>
              <a:t>최민수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23900"/>
            <a:ext cx="16983830" cy="857291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3975100" y="4470219"/>
            <a:ext cx="4114800" cy="2514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8115300" y="401301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9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9. </a:t>
            </a:r>
            <a:r>
              <a:rPr lang="ko-KR" altLang="en-US" sz="2000" dirty="0" smtClean="0">
                <a:solidFill>
                  <a:schemeClr val="tx1"/>
                </a:solidFill>
              </a:rPr>
              <a:t>회원가입 완료 후 가입된 계정으로 로그인한다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7204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832" y="691413"/>
            <a:ext cx="6326368" cy="87106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1752600" y="5067300"/>
            <a:ext cx="6019800" cy="3276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5011400" y="17907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057400" y="8740907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10. </a:t>
            </a:r>
            <a:r>
              <a:rPr lang="ko-KR" altLang="en-US" sz="2000" dirty="0" smtClean="0">
                <a:solidFill>
                  <a:schemeClr val="tx1"/>
                </a:solidFill>
              </a:rPr>
              <a:t>로그인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마이페이지</a:t>
            </a:r>
            <a:r>
              <a:rPr lang="en-US" altLang="ko-KR" sz="2000" dirty="0">
                <a:solidFill>
                  <a:schemeClr val="tx1"/>
                </a:solidFill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</a:rPr>
              <a:t>수정을 이용해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sns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정보와 자기소개 등 추가적인 정보를 입력할 수 있다</a:t>
            </a:r>
            <a:endParaRPr lang="ko-KR" altLang="en-US" sz="32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9372600" y="2247900"/>
            <a:ext cx="6172200" cy="556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4769" y="2449603"/>
            <a:ext cx="5997460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4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168" y="1143000"/>
            <a:ext cx="15954375" cy="83153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11. 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스터디로 들어가면 내가 가입되어있는 스터디 목록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추천 스터디 목록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전체 스터디 목록을 볼 수 있다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12. </a:t>
            </a:r>
            <a:r>
              <a:rPr lang="ko-KR" altLang="en-US" sz="2000" dirty="0" smtClean="0">
                <a:solidFill>
                  <a:schemeClr val="tx1"/>
                </a:solidFill>
              </a:rPr>
              <a:t>원하는 스터디의 소개를 볼 수 있다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13.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스터디 생성을 통해 내가 스터디를 만들 수 있다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6383001" y="1181100"/>
            <a:ext cx="1143000" cy="381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7515600" y="11430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17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2438400" y="4921476"/>
            <a:ext cx="3200400" cy="22032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5573486" y="453009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70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66700"/>
            <a:ext cx="10059272" cy="579932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4652552" y="1802376"/>
            <a:ext cx="914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4804952" y="1345176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286000" y="75057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13. </a:t>
            </a:r>
            <a:r>
              <a:rPr lang="ko-KR" altLang="en-US" sz="2000" dirty="0" smtClean="0">
                <a:solidFill>
                  <a:schemeClr val="tx1"/>
                </a:solidFill>
              </a:rPr>
              <a:t>팀장을 클릭한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마이페이지를</a:t>
            </a:r>
            <a:r>
              <a:rPr lang="ko-KR" altLang="en-US" sz="2000" dirty="0" smtClean="0">
                <a:solidFill>
                  <a:schemeClr val="tx1"/>
                </a:solidFill>
              </a:rPr>
              <a:t> 누르면 팀장의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마이페이지를</a:t>
            </a:r>
            <a:r>
              <a:rPr lang="ko-KR" altLang="en-US" sz="2000" dirty="0" smtClean="0">
                <a:solidFill>
                  <a:schemeClr val="tx1"/>
                </a:solidFill>
              </a:rPr>
              <a:t> 볼 수 있다</a:t>
            </a:r>
            <a:endParaRPr lang="en-US" altLang="ko-KR" sz="2000" b="1" dirty="0" smtClean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4076700"/>
            <a:ext cx="4701947" cy="29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2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800" y="1802376"/>
            <a:ext cx="7765453" cy="81388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342900"/>
            <a:ext cx="10059272" cy="579932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209800" y="79629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14. </a:t>
            </a:r>
            <a:r>
              <a:rPr lang="ko-KR" altLang="en-US" sz="2000" dirty="0">
                <a:solidFill>
                  <a:schemeClr val="tx1"/>
                </a:solidFill>
              </a:rPr>
              <a:t>팀장을 클릭한 후 </a:t>
            </a:r>
            <a:r>
              <a:rPr lang="ko-KR" altLang="en-US" sz="2000" dirty="0" smtClean="0">
                <a:solidFill>
                  <a:schemeClr val="tx1"/>
                </a:solidFill>
              </a:rPr>
              <a:t>채팅을 </a:t>
            </a:r>
            <a:r>
              <a:rPr lang="ko-KR" altLang="en-US" sz="2000" dirty="0">
                <a:solidFill>
                  <a:schemeClr val="tx1"/>
                </a:solidFill>
              </a:rPr>
              <a:t>누르면 </a:t>
            </a:r>
            <a:r>
              <a:rPr lang="ko-KR" altLang="en-US" sz="2000" dirty="0" smtClean="0">
                <a:solidFill>
                  <a:schemeClr val="tx1"/>
                </a:solidFill>
              </a:rPr>
              <a:t>팀장과 채팅을 할 수 있다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16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채팅시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헤더에 읽지 않은 메시지 개수 뜸</a:t>
            </a:r>
            <a:endParaRPr lang="ko-KR" altLang="en-US" sz="16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5643152" y="1807819"/>
            <a:ext cx="533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5654038" y="1345176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866365"/>
            <a:ext cx="3924640" cy="5258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9753600" y="5900678"/>
            <a:ext cx="533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17920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47700"/>
            <a:ext cx="6919560" cy="756731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6862352" y="7810500"/>
            <a:ext cx="685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7700552" y="7658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4343400" y="8417274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15. 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 소개에서 신청을 누르면 신청서 작성 창이 뜬다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16. </a:t>
            </a:r>
            <a:r>
              <a:rPr lang="ko-KR" altLang="en-US" sz="2000" dirty="0" smtClean="0">
                <a:solidFill>
                  <a:schemeClr val="tx1"/>
                </a:solidFill>
              </a:rPr>
              <a:t>신청서에서 신청을 누르면 지원서를 스터디장에게 보낸다</a:t>
            </a:r>
            <a:endParaRPr lang="ko-KR" altLang="en-US" sz="32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7388495" y="4914900"/>
            <a:ext cx="5334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7707809" y="44577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16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4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512" y="2247900"/>
            <a:ext cx="6408975" cy="43361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494835"/>
            <a:ext cx="6569009" cy="60584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2098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[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 생성</a:t>
            </a:r>
            <a:r>
              <a:rPr lang="en-US" altLang="ko-KR" sz="2000" dirty="0" smtClean="0">
                <a:solidFill>
                  <a:schemeClr val="tx1"/>
                </a:solidFill>
              </a:rPr>
              <a:t>]</a:t>
            </a: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17.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스터디에 대한 정보를 입력 후 생성한다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ko-KR" altLang="en-US" sz="1600" dirty="0" smtClean="0">
                <a:solidFill>
                  <a:schemeClr val="tx1"/>
                </a:solidFill>
              </a:rPr>
              <a:t>기술 스택은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자동완성이</a:t>
            </a:r>
            <a:r>
              <a:rPr lang="ko-KR" altLang="en-US" sz="1600" dirty="0" smtClean="0">
                <a:solidFill>
                  <a:schemeClr val="tx1"/>
                </a:solidFill>
              </a:rPr>
              <a:t> 되며 최대 </a:t>
            </a:r>
            <a:r>
              <a:rPr lang="en-US" altLang="ko-KR" sz="1600" dirty="0" smtClean="0">
                <a:solidFill>
                  <a:schemeClr val="tx1"/>
                </a:solidFill>
              </a:rPr>
              <a:t>5</a:t>
            </a:r>
            <a:r>
              <a:rPr lang="ko-KR" altLang="en-US" sz="1600" dirty="0" smtClean="0">
                <a:solidFill>
                  <a:schemeClr val="tx1"/>
                </a:solidFill>
              </a:rPr>
              <a:t>개까지 입력할 수 있다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3258801" y="6134100"/>
            <a:ext cx="762000" cy="6222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4077104" y="6584056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17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6680" y="6251371"/>
            <a:ext cx="3406435" cy="23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1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76300"/>
            <a:ext cx="8505825" cy="487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55" y="4000500"/>
            <a:ext cx="11068050" cy="608647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16154400" y="9639300"/>
            <a:ext cx="662870" cy="3157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6958205" y="9510111"/>
            <a:ext cx="457200" cy="4449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19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18. </a:t>
            </a:r>
            <a:r>
              <a:rPr lang="ko-KR" altLang="en-US" sz="2000" dirty="0" smtClean="0">
                <a:solidFill>
                  <a:schemeClr val="tx1"/>
                </a:solidFill>
              </a:rPr>
              <a:t>스터디가 생성이 되면 소개 페이지로 이동한다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19. </a:t>
            </a:r>
            <a:r>
              <a:rPr lang="ko-KR" altLang="en-US" sz="2000" dirty="0" smtClean="0">
                <a:solidFill>
                  <a:schemeClr val="tx1"/>
                </a:solidFill>
              </a:rPr>
              <a:t>공지사항 게시판으로 이동해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스터디원들에게</a:t>
            </a:r>
            <a:r>
              <a:rPr lang="ko-KR" altLang="en-US" sz="2000" dirty="0" smtClean="0">
                <a:solidFill>
                  <a:schemeClr val="tx1"/>
                </a:solidFill>
              </a:rPr>
              <a:t> 공지사항을 알릴 수 있는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2000" dirty="0" smtClean="0">
                <a:solidFill>
                  <a:schemeClr val="tx1"/>
                </a:solidFill>
              </a:rPr>
              <a:t> 작성할 수 있다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3879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562100"/>
            <a:ext cx="15801975" cy="78105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7543800" y="8724900"/>
            <a:ext cx="6858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8157029" y="87249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20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20. </a:t>
            </a:r>
            <a:r>
              <a:rPr lang="ko-KR" altLang="en-US" sz="2000" dirty="0" smtClean="0">
                <a:solidFill>
                  <a:schemeClr val="tx1"/>
                </a:solidFill>
              </a:rPr>
              <a:t>내용 작성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2000" dirty="0" smtClean="0">
                <a:solidFill>
                  <a:schemeClr val="tx1"/>
                </a:solidFill>
              </a:rPr>
              <a:t> 생성한다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427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75630"/>
            <a:ext cx="16803556" cy="24081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502038"/>
            <a:ext cx="12078747" cy="37112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1298754" y="2853753"/>
            <a:ext cx="14533520" cy="8419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5626851" y="2448192"/>
            <a:ext cx="457200" cy="463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05000" y="82133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21. </a:t>
            </a:r>
            <a:r>
              <a:rPr lang="ko-KR" altLang="en-US" sz="2000" dirty="0" smtClean="0">
                <a:solidFill>
                  <a:schemeClr val="tx1"/>
                </a:solidFill>
              </a:rPr>
              <a:t>게시판에서 작성된 글을 확인할 수 있습니다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dirty="0" smtClean="0">
                <a:solidFill>
                  <a:schemeClr val="tx1"/>
                </a:solidFill>
              </a:rPr>
              <a:t>22. </a:t>
            </a:r>
            <a:r>
              <a:rPr lang="ko-KR" altLang="en-US" sz="2000" dirty="0" smtClean="0">
                <a:solidFill>
                  <a:schemeClr val="tx1"/>
                </a:solidFill>
              </a:rPr>
              <a:t>읽기 원하는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2000" dirty="0" smtClean="0">
                <a:solidFill>
                  <a:schemeClr val="tx1"/>
                </a:solidFill>
              </a:rPr>
              <a:t> 클릭하면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게시글을</a:t>
            </a:r>
            <a:r>
              <a:rPr lang="ko-KR" altLang="en-US" sz="2000" dirty="0" smtClean="0">
                <a:solidFill>
                  <a:schemeClr val="tx1"/>
                </a:solidFill>
              </a:rPr>
              <a:t> 확인할 수 있습니다</a:t>
            </a:r>
            <a:endParaRPr lang="ko-KR" altLang="en-US" sz="32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9372601" y="3263599"/>
            <a:ext cx="1219200" cy="2797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0613572" y="317484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dirty="0" smtClean="0">
                <a:solidFill>
                  <a:srgbClr val="FF0000"/>
                </a:solidFill>
              </a:rPr>
              <a:t>22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56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444569" cy="10938163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796B3-17C8-49BE-978A-44C687BB8B16}"/>
              </a:ext>
            </a:extLst>
          </p:cNvPr>
          <p:cNvSpPr/>
          <p:nvPr/>
        </p:nvSpPr>
        <p:spPr>
          <a:xfrm>
            <a:off x="685800" y="342900"/>
            <a:ext cx="9372600" cy="2819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프로젝트 개요</a:t>
            </a:r>
            <a:endParaRPr lang="en-US" altLang="ko-KR" sz="3200" b="1"/>
          </a:p>
          <a:p>
            <a:r>
              <a:rPr lang="en-US" altLang="ko-KR" sz="3200"/>
              <a:t/>
            </a:r>
            <a:br>
              <a:rPr lang="en-US" altLang="ko-KR" sz="3200"/>
            </a:br>
            <a:r>
              <a:rPr lang="ko-KR" altLang="en-US" sz="3200"/>
              <a:t>원하는 스터디 </a:t>
            </a:r>
            <a:r>
              <a:rPr lang="en-US" altLang="ko-KR" sz="3200"/>
              <a:t>/ </a:t>
            </a:r>
            <a:r>
              <a:rPr lang="ko-KR" altLang="en-US" sz="3200"/>
              <a:t>프로젝트에 쉽고 빠르게 가입</a:t>
            </a:r>
            <a:r>
              <a:rPr lang="en-US" altLang="ko-KR" sz="3200"/>
              <a:t/>
            </a:r>
            <a:br>
              <a:rPr lang="en-US" altLang="ko-KR" sz="3200"/>
            </a:br>
            <a:r>
              <a:rPr lang="ko-KR" altLang="en-US" sz="3200"/>
              <a:t>인원을 구할 수 있는 플랫폼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172764-ED9C-480C-932E-D88DA8C228FB}"/>
              </a:ext>
            </a:extLst>
          </p:cNvPr>
          <p:cNvSpPr/>
          <p:nvPr/>
        </p:nvSpPr>
        <p:spPr>
          <a:xfrm>
            <a:off x="685800" y="3086100"/>
            <a:ext cx="21336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기술 스택</a:t>
            </a: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9E8BD1E5-68FB-40A0-8BF3-CB2A65613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872938"/>
              </p:ext>
            </p:extLst>
          </p:nvPr>
        </p:nvGraphicFramePr>
        <p:xfrm>
          <a:off x="703217" y="4838700"/>
          <a:ext cx="12192000" cy="357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3168535975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32936871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스택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325762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JVM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11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922997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SpringBoot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2.5.4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370160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Gradle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7.1.1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707643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MySQL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8.0.26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139499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VUE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297013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SSAFY </a:t>
                      </a:r>
                      <a:r>
                        <a:rPr lang="ko-KR" altLang="en-US"/>
                        <a:t>제공 </a:t>
                      </a:r>
                      <a:r>
                        <a:rPr lang="en-US" altLang="ko-KR"/>
                        <a:t>AWS </a:t>
                      </a:r>
                      <a:r>
                        <a:rPr lang="ko-KR" altLang="en-US"/>
                        <a:t>인스턴스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417466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/>
                        <a:t>Docker + Docker-Compose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894008"/>
                  </a:ext>
                </a:extLst>
              </a:tr>
              <a:tr h="401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Nginx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Latest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27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554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571" y="1028700"/>
            <a:ext cx="12726503" cy="819983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05000" y="82133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sz="2000" dirty="0" smtClean="0">
                <a:solidFill>
                  <a:schemeClr val="tx1"/>
                </a:solidFill>
              </a:rPr>
              <a:t> 조회</a:t>
            </a:r>
            <a:r>
              <a:rPr lang="en-US" altLang="ko-KR" sz="2000" dirty="0" smtClean="0">
                <a:solidFill>
                  <a:schemeClr val="tx1"/>
                </a:solidFill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</a:rPr>
              <a:t>내 정보와 내가 가입된 스터디를 알 수 있다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0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solidFill>
                  <a:schemeClr val="tx1"/>
                </a:solidFill>
              </a:rPr>
              <a:t>++ </a:t>
            </a:r>
            <a:r>
              <a:rPr lang="ko-KR" altLang="en-US" sz="2000" dirty="0" smtClean="0">
                <a:solidFill>
                  <a:schemeClr val="tx1"/>
                </a:solidFill>
              </a:rPr>
              <a:t>관리 페이지</a:t>
            </a:r>
            <a:r>
              <a:rPr lang="en-US" altLang="ko-KR" sz="2000" dirty="0" smtClean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신청서 조회 수락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채팅 상세 보여주기 후에 붙여서 하기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r>
              <a:rPr lang="en-US" altLang="ko-KR" sz="2000" b="1" dirty="0" smtClean="0">
                <a:solidFill>
                  <a:schemeClr val="tx1"/>
                </a:solidFill>
              </a:rPr>
              <a:t>++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후에 </a:t>
            </a:r>
            <a:r>
              <a:rPr lang="ko-KR" altLang="en-US" sz="2000" b="1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 같이 보여주기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?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153" y="1573220"/>
            <a:ext cx="8001693" cy="71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4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637012"/>
            <a:ext cx="18444569" cy="10938163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E17A0AF-ED98-4AE8-A422-0DDF5E879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40" y="2247900"/>
            <a:ext cx="10214320" cy="55621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63246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데이터베이스 덤프 파일 최신본</a:t>
            </a:r>
          </a:p>
        </p:txBody>
      </p:sp>
    </p:spTree>
    <p:extLst>
      <p:ext uri="{BB962C8B-B14F-4D97-AF65-F5344CB8AC3E}">
        <p14:creationId xmlns:p14="http://schemas.microsoft.com/office/powerpoint/2010/main" val="291435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" y="0"/>
            <a:ext cx="18287999" cy="10301151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D96D84F-49F4-418F-A7B9-1BC1B5E3994C}"/>
              </a:ext>
            </a:extLst>
          </p:cNvPr>
          <p:cNvSpPr/>
          <p:nvPr/>
        </p:nvSpPr>
        <p:spPr>
          <a:xfrm>
            <a:off x="5391979" y="1797783"/>
            <a:ext cx="10190419" cy="69341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3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304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시스템 구성도</a:t>
            </a:r>
          </a:p>
        </p:txBody>
      </p:sp>
      <p:pic>
        <p:nvPicPr>
          <p:cNvPr id="1032" name="Picture 8" descr="https://cdn.discordapp.com/attachments/882789179229098016/894453770669404160/pngwing.com.png">
            <a:extLst>
              <a:ext uri="{FF2B5EF4-FFF2-40B4-BE49-F238E27FC236}">
                <a16:creationId xmlns:a16="http://schemas.microsoft.com/office/drawing/2014/main" id="{720C5526-4634-41C4-AD08-C1FBD1F11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8572" y="5133153"/>
            <a:ext cx="2617339" cy="71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초보를 위한 도커 안내서 - 도커란 무엇인가?">
            <a:extLst>
              <a:ext uri="{FF2B5EF4-FFF2-40B4-BE49-F238E27FC236}">
                <a16:creationId xmlns:a16="http://schemas.microsoft.com/office/drawing/2014/main" id="{5D454DBD-D2CB-4D07-A0CF-EC16E564E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353" y="-112708"/>
            <a:ext cx="2267670" cy="20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pring Boot : 소개, 목표, 장단점">
            <a:extLst>
              <a:ext uri="{FF2B5EF4-FFF2-40B4-BE49-F238E27FC236}">
                <a16:creationId xmlns:a16="http://schemas.microsoft.com/office/drawing/2014/main" id="{61564F9B-D45A-4283-B76F-374AF1C0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83" y="4186868"/>
            <a:ext cx="2720040" cy="142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시작하기 | Vue.js">
            <a:extLst>
              <a:ext uri="{FF2B5EF4-FFF2-40B4-BE49-F238E27FC236}">
                <a16:creationId xmlns:a16="http://schemas.microsoft.com/office/drawing/2014/main" id="{FFB072E8-A764-4EA4-8DD9-158A1398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93" y="4516893"/>
            <a:ext cx="1076881" cy="107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DB] Redis 란? (feat. Memcached)">
            <a:extLst>
              <a:ext uri="{FF2B5EF4-FFF2-40B4-BE49-F238E27FC236}">
                <a16:creationId xmlns:a16="http://schemas.microsoft.com/office/drawing/2014/main" id="{32479448-2346-4577-857F-67BA0E44E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5583" y="3787417"/>
            <a:ext cx="2526129" cy="84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CF6D5CB1-D2D2-45AD-A051-BF6A7266A58B}"/>
              </a:ext>
            </a:extLst>
          </p:cNvPr>
          <p:cNvSpPr/>
          <p:nvPr/>
        </p:nvSpPr>
        <p:spPr>
          <a:xfrm>
            <a:off x="376582" y="4419598"/>
            <a:ext cx="2394842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/>
              <a:t>클라이언트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5F2EAD-1F88-450A-80C6-9CEA9CC880BE}"/>
              </a:ext>
            </a:extLst>
          </p:cNvPr>
          <p:cNvCxnSpPr>
            <a:cxnSpLocks/>
          </p:cNvCxnSpPr>
          <p:nvPr/>
        </p:nvCxnSpPr>
        <p:spPr>
          <a:xfrm>
            <a:off x="2971800" y="4762500"/>
            <a:ext cx="972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450B16D-9866-451A-9A4A-60A8231A158C}"/>
              </a:ext>
            </a:extLst>
          </p:cNvPr>
          <p:cNvCxnSpPr>
            <a:cxnSpLocks/>
          </p:cNvCxnSpPr>
          <p:nvPr/>
        </p:nvCxnSpPr>
        <p:spPr>
          <a:xfrm flipH="1">
            <a:off x="2971800" y="5364360"/>
            <a:ext cx="9719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AB3E03-507C-40E2-B97E-4E39506001B6}"/>
              </a:ext>
            </a:extLst>
          </p:cNvPr>
          <p:cNvSpPr/>
          <p:nvPr/>
        </p:nvSpPr>
        <p:spPr>
          <a:xfrm>
            <a:off x="2620556" y="5264875"/>
            <a:ext cx="1927456" cy="97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/>
              <a:t>response</a:t>
            </a:r>
            <a:endParaRPr lang="ko-KR" altLang="en-US" sz="3200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0A8A2E3-EA18-457F-BC35-DBD076A529D2}"/>
              </a:ext>
            </a:extLst>
          </p:cNvPr>
          <p:cNvSpPr/>
          <p:nvPr/>
        </p:nvSpPr>
        <p:spPr>
          <a:xfrm>
            <a:off x="2746084" y="3787417"/>
            <a:ext cx="1927456" cy="975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/>
              <a:t>request</a:t>
            </a:r>
            <a:endParaRPr lang="ko-KR" altLang="en-US" sz="3200" b="1"/>
          </a:p>
        </p:txBody>
      </p:sp>
      <p:pic>
        <p:nvPicPr>
          <p:cNvPr id="1026" name="Picture 2" descr="https://cdn.discordapp.com/attachments/882789179229098016/894452956768894986/nginx.png">
            <a:extLst>
              <a:ext uri="{FF2B5EF4-FFF2-40B4-BE49-F238E27FC236}">
                <a16:creationId xmlns:a16="http://schemas.microsoft.com/office/drawing/2014/main" id="{4F0C4F06-3799-4BEF-90A1-5E0325E3E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96" y="4697141"/>
            <a:ext cx="2133600" cy="7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12DFD027-C4AD-495B-8F95-8FADC5A86652}"/>
              </a:ext>
            </a:extLst>
          </p:cNvPr>
          <p:cNvCxnSpPr>
            <a:cxnSpLocks/>
          </p:cNvCxnSpPr>
          <p:nvPr/>
        </p:nvCxnSpPr>
        <p:spPr>
          <a:xfrm>
            <a:off x="7924800" y="4756334"/>
            <a:ext cx="7375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500375A-8268-412C-AD5E-752095AD4F60}"/>
              </a:ext>
            </a:extLst>
          </p:cNvPr>
          <p:cNvCxnSpPr>
            <a:cxnSpLocks/>
          </p:cNvCxnSpPr>
          <p:nvPr/>
        </p:nvCxnSpPr>
        <p:spPr>
          <a:xfrm flipH="1">
            <a:off x="7885371" y="5133153"/>
            <a:ext cx="767925" cy="70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E53DF6-0677-4703-8D32-8619D6171580}"/>
              </a:ext>
            </a:extLst>
          </p:cNvPr>
          <p:cNvCxnSpPr>
            <a:cxnSpLocks/>
          </p:cNvCxnSpPr>
          <p:nvPr/>
        </p:nvCxnSpPr>
        <p:spPr>
          <a:xfrm flipV="1">
            <a:off x="11687180" y="4195729"/>
            <a:ext cx="558367" cy="56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6D305A2-5777-46DF-89E1-1B9251AFEB1E}"/>
              </a:ext>
            </a:extLst>
          </p:cNvPr>
          <p:cNvCxnSpPr>
            <a:cxnSpLocks/>
          </p:cNvCxnSpPr>
          <p:nvPr/>
        </p:nvCxnSpPr>
        <p:spPr>
          <a:xfrm flipH="1">
            <a:off x="11713197" y="4436022"/>
            <a:ext cx="573202" cy="808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5B51159-23C0-496C-A83B-C88E884EBE45}"/>
              </a:ext>
            </a:extLst>
          </p:cNvPr>
          <p:cNvCxnSpPr>
            <a:cxnSpLocks/>
          </p:cNvCxnSpPr>
          <p:nvPr/>
        </p:nvCxnSpPr>
        <p:spPr>
          <a:xfrm>
            <a:off x="11621023" y="5056893"/>
            <a:ext cx="624524" cy="2079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AD00A8D-8116-4A56-8F31-C14FBABB5983}"/>
              </a:ext>
            </a:extLst>
          </p:cNvPr>
          <p:cNvCxnSpPr>
            <a:cxnSpLocks/>
          </p:cNvCxnSpPr>
          <p:nvPr/>
        </p:nvCxnSpPr>
        <p:spPr>
          <a:xfrm flipH="1" flipV="1">
            <a:off x="11534605" y="5321703"/>
            <a:ext cx="611666" cy="2123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188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52251"/>
            <a:ext cx="18287999" cy="10301151"/>
            <a:chOff x="-2483634" y="4229100"/>
            <a:chExt cx="7617486" cy="109381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483634" y="4229100"/>
              <a:ext cx="7617486" cy="1093816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762000" y="114300"/>
            <a:ext cx="30480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dirty="0" smtClean="0"/>
              <a:t>배포하기</a:t>
            </a:r>
            <a:endParaRPr lang="ko-KR" altLang="en-US" sz="3200" b="1" dirty="0"/>
          </a:p>
        </p:txBody>
      </p:sp>
      <p:sp>
        <p:nvSpPr>
          <p:cNvPr id="2" name="직사각형 1"/>
          <p:cNvSpPr/>
          <p:nvPr/>
        </p:nvSpPr>
        <p:spPr>
          <a:xfrm>
            <a:off x="1317010" y="2095500"/>
            <a:ext cx="58272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400" dirty="0" err="1">
                <a:solidFill>
                  <a:srgbClr val="EEFFFF"/>
                </a:solidFill>
                <a:latin typeface="Inconsolata For Powerline" panose="020B0609030003000000" pitchFamily="50" charset="0"/>
              </a:rPr>
              <a:t>docker</a:t>
            </a:r>
            <a:r>
              <a:rPr lang="en-US" altLang="ko-KR" sz="4400" dirty="0">
                <a:solidFill>
                  <a:srgbClr val="EEFFFF"/>
                </a:solidFill>
                <a:latin typeface="Inconsolata For Powerline" panose="020B0609030003000000" pitchFamily="50" charset="0"/>
              </a:rPr>
              <a:t>-compose up -d</a:t>
            </a:r>
            <a:endParaRPr lang="en-US" altLang="ko-KR" sz="4400" b="0" dirty="0">
              <a:solidFill>
                <a:srgbClr val="EEFFFF"/>
              </a:solidFill>
              <a:effectLst/>
              <a:latin typeface="Inconsolata For Powerline" panose="020B0609030003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28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882789179229098016/894458408600731678/unknown.png">
            <a:extLst>
              <a:ext uri="{FF2B5EF4-FFF2-40B4-BE49-F238E27FC236}">
                <a16:creationId xmlns:a16="http://schemas.microsoft.com/office/drawing/2014/main" id="{EA78FE47-4629-4901-A14D-0C08E473C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63040"/>
            <a:ext cx="14478000" cy="710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EDC7D4-60D7-496F-8972-43B29A7FA7E5}"/>
              </a:ext>
            </a:extLst>
          </p:cNvPr>
          <p:cNvSpPr/>
          <p:nvPr/>
        </p:nvSpPr>
        <p:spPr>
          <a:xfrm>
            <a:off x="685800" y="190500"/>
            <a:ext cx="2895600" cy="1295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>
                <a:solidFill>
                  <a:schemeClr val="tx2"/>
                </a:solidFill>
              </a:rPr>
              <a:t>시연 시나리오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945880" y="6515100"/>
            <a:ext cx="838200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9818914" y="626581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2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6487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1. </a:t>
            </a:r>
            <a:r>
              <a:rPr lang="en-US" altLang="ko-KR" sz="2000">
                <a:solidFill>
                  <a:schemeClr val="tx1"/>
                </a:solidFill>
                <a:hlinkClick r:id="rId3"/>
              </a:rPr>
              <a:t>http://j5d105.p.ssafy.io/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  <a:r>
              <a:rPr lang="ko-KR" altLang="en-US" sz="2000">
                <a:solidFill>
                  <a:schemeClr val="tx1"/>
                </a:solidFill>
              </a:rPr>
              <a:t>접속</a:t>
            </a:r>
            <a:r>
              <a:rPr lang="en-US" altLang="ko-KR" sz="2000">
                <a:solidFill>
                  <a:schemeClr val="tx1"/>
                </a:solidFill>
              </a:rPr>
              <a:t/>
            </a:r>
            <a:br>
              <a:rPr lang="en-US" altLang="ko-KR" sz="2000">
                <a:solidFill>
                  <a:schemeClr val="tx1"/>
                </a:solidFill>
              </a:rPr>
            </a:br>
            <a:r>
              <a:rPr lang="en-US" altLang="ko-KR" sz="2000">
                <a:solidFill>
                  <a:schemeClr val="tx1"/>
                </a:solidFill>
              </a:rPr>
              <a:t>2. </a:t>
            </a:r>
            <a:r>
              <a:rPr lang="ko-KR" altLang="en-US" sz="2000">
                <a:solidFill>
                  <a:schemeClr val="tx1"/>
                </a:solidFill>
              </a:rPr>
              <a:t>아이디가 없다면 회원가입 클릭</a:t>
            </a:r>
            <a:r>
              <a:rPr lang="ko-KR" altLang="en-US" sz="3200" b="1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1495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discordapp.com/attachments/882789179229098016/894458877419077652/unknown.png">
            <a:extLst>
              <a:ext uri="{FF2B5EF4-FFF2-40B4-BE49-F238E27FC236}">
                <a16:creationId xmlns:a16="http://schemas.microsoft.com/office/drawing/2014/main" id="{4FD46D88-C628-4BDA-8A4D-413142FA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89679"/>
            <a:ext cx="16561016" cy="73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329748" y="2933700"/>
            <a:ext cx="3938451" cy="312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496800" y="250398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3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3. </a:t>
            </a:r>
            <a:r>
              <a:rPr lang="ko-KR" altLang="en-US" sz="2000">
                <a:solidFill>
                  <a:schemeClr val="tx1"/>
                </a:solidFill>
              </a:rPr>
              <a:t>이메일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이름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닉네임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비밀번호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비밀번호 확인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희망 역할</a:t>
            </a:r>
            <a:r>
              <a:rPr lang="en-US" altLang="ko-KR" sz="2000">
                <a:solidFill>
                  <a:schemeClr val="tx1"/>
                </a:solidFill>
              </a:rPr>
              <a:t>, </a:t>
            </a:r>
            <a:r>
              <a:rPr lang="ko-KR" altLang="en-US" sz="2000">
                <a:solidFill>
                  <a:schemeClr val="tx1"/>
                </a:solidFill>
              </a:rPr>
              <a:t>지역 입력</a:t>
            </a:r>
            <a:r>
              <a:rPr lang="en-US" altLang="ko-KR" sz="2000">
                <a:solidFill>
                  <a:schemeClr val="tx1"/>
                </a:solidFill>
              </a:rPr>
              <a:t/>
            </a:r>
            <a:br>
              <a:rPr lang="en-US" altLang="ko-KR" sz="2000">
                <a:solidFill>
                  <a:schemeClr val="tx1"/>
                </a:solidFill>
              </a:rPr>
            </a:br>
            <a:r>
              <a:rPr lang="en-US" altLang="ko-KR" sz="2000">
                <a:solidFill>
                  <a:schemeClr val="tx1"/>
                </a:solidFill>
              </a:rPr>
              <a:t>4. </a:t>
            </a:r>
            <a:r>
              <a:rPr lang="ko-KR" altLang="en-US" sz="2000">
                <a:solidFill>
                  <a:schemeClr val="tx1"/>
                </a:solidFill>
              </a:rPr>
              <a:t>모든 조건 검증을 끝낸 뒤 다음 클릭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4421140" y="6997337"/>
            <a:ext cx="1539240" cy="53666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5979974" y="6515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4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3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dn.discordapp.com/attachments/882789179229098016/894459042632716338/unknown.png">
            <a:extLst>
              <a:ext uri="{FF2B5EF4-FFF2-40B4-BE49-F238E27FC236}">
                <a16:creationId xmlns:a16="http://schemas.microsoft.com/office/drawing/2014/main" id="{CA8F9E69-0831-4741-BDA5-D88FA184E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3862"/>
            <a:ext cx="15769825" cy="761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153400" y="2933700"/>
            <a:ext cx="4648200" cy="3124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496800" y="2503987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5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2133600" y="803910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>
                <a:solidFill>
                  <a:schemeClr val="tx1"/>
                </a:solidFill>
              </a:rPr>
              <a:t>5. </a:t>
            </a:r>
            <a:r>
              <a:rPr lang="ko-KR" altLang="en-US" sz="2000">
                <a:solidFill>
                  <a:schemeClr val="tx1"/>
                </a:solidFill>
              </a:rPr>
              <a:t>본인의 개발 수준에 맞는 기술 스택을 입력</a:t>
            </a:r>
            <a:r>
              <a:rPr lang="en-US" altLang="ko-KR" sz="2000">
                <a:solidFill>
                  <a:schemeClr val="tx1"/>
                </a:solidFill>
              </a:rPr>
              <a:t> </a:t>
            </a:r>
          </a:p>
          <a:p>
            <a:r>
              <a:rPr lang="en-US" altLang="ko-KR" sz="2000">
                <a:solidFill>
                  <a:schemeClr val="tx1"/>
                </a:solidFill>
              </a:rPr>
              <a:t>6. </a:t>
            </a:r>
            <a:r>
              <a:rPr lang="ko-KR" altLang="en-US" sz="2000">
                <a:solidFill>
                  <a:schemeClr val="tx1"/>
                </a:solidFill>
              </a:rPr>
              <a:t>모든 조건 검증을 끝낸 뒤 다음 클릭</a:t>
            </a:r>
            <a:r>
              <a:rPr lang="ko-KR" altLang="en-US" sz="3200" b="1"/>
              <a:t>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4249400" y="6362701"/>
            <a:ext cx="153924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5979974" y="6515100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6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1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cdn.discordapp.com/attachments/882789179229098016/894459121112322188/unknown.png">
            <a:extLst>
              <a:ext uri="{FF2B5EF4-FFF2-40B4-BE49-F238E27FC236}">
                <a16:creationId xmlns:a16="http://schemas.microsoft.com/office/drawing/2014/main" id="{407AC3AD-1CE0-4CD2-9648-8BA2AE748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52500"/>
            <a:ext cx="16687800" cy="794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6F5FF1-D9BF-4475-AF35-FA3AD67AAB12}"/>
              </a:ext>
            </a:extLst>
          </p:cNvPr>
          <p:cNvSpPr/>
          <p:nvPr/>
        </p:nvSpPr>
        <p:spPr>
          <a:xfrm>
            <a:off x="8153400" y="3771900"/>
            <a:ext cx="4038600" cy="1905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65E491-3A54-4E49-943A-8C9181215829}"/>
              </a:ext>
            </a:extLst>
          </p:cNvPr>
          <p:cNvSpPr/>
          <p:nvPr/>
        </p:nvSpPr>
        <p:spPr>
          <a:xfrm>
            <a:off x="12344400" y="2495006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7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7CF21A-8A06-47A1-A904-0A952EB2EE0F}"/>
              </a:ext>
            </a:extLst>
          </p:cNvPr>
          <p:cNvSpPr/>
          <p:nvPr/>
        </p:nvSpPr>
        <p:spPr>
          <a:xfrm>
            <a:off x="1981200" y="8831580"/>
            <a:ext cx="12725400" cy="144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/>
                </a:solidFill>
              </a:rPr>
              <a:t>7. </a:t>
            </a:r>
            <a:r>
              <a:rPr lang="ko-KR" altLang="en-US" sz="2000" dirty="0">
                <a:solidFill>
                  <a:schemeClr val="tx1"/>
                </a:solidFill>
              </a:rPr>
              <a:t>세부 포지션 입력</a:t>
            </a:r>
            <a:r>
              <a:rPr lang="en-US" altLang="ko-KR" sz="2000" dirty="0">
                <a:solidFill>
                  <a:schemeClr val="tx1"/>
                </a:solidFill>
              </a:rPr>
              <a:t>(ex. Frontend, Backend, DevOps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8. </a:t>
            </a:r>
            <a:r>
              <a:rPr lang="ko-KR" altLang="en-US" sz="2000" dirty="0">
                <a:solidFill>
                  <a:schemeClr val="tx1"/>
                </a:solidFill>
              </a:rPr>
              <a:t>모두 입력했다면 완료를 눌러 회원가입을 끝낸다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  <a:endParaRPr lang="ko-KR" altLang="en-US" sz="32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30F35CD-51CF-4CAB-9A89-D2BEB6075D3B}"/>
              </a:ext>
            </a:extLst>
          </p:cNvPr>
          <p:cNvSpPr/>
          <p:nvPr/>
        </p:nvSpPr>
        <p:spPr>
          <a:xfrm>
            <a:off x="15011400" y="7248460"/>
            <a:ext cx="1274445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4D5180-4780-479F-A9B3-C034AA222B3C}"/>
              </a:ext>
            </a:extLst>
          </p:cNvPr>
          <p:cNvSpPr/>
          <p:nvPr/>
        </p:nvSpPr>
        <p:spPr>
          <a:xfrm>
            <a:off x="16267747" y="6856989"/>
            <a:ext cx="45720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>
                <a:solidFill>
                  <a:srgbClr val="FF0000"/>
                </a:solidFill>
              </a:rPr>
              <a:t>8</a:t>
            </a:r>
            <a:endParaRPr lang="ko-KR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25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390</Words>
  <Application>Microsoft Office PowerPoint</Application>
  <PresentationFormat>사용자 지정</PresentationFormat>
  <Paragraphs>77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?? ??</vt:lpstr>
      <vt:lpstr>Inconsolata For Powerline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34</cp:revision>
  <dcterms:created xsi:type="dcterms:W3CDTF">2021-09-17T10:45:57Z</dcterms:created>
  <dcterms:modified xsi:type="dcterms:W3CDTF">2021-10-07T07:04:04Z</dcterms:modified>
</cp:coreProperties>
</file>